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2" d="100"/>
          <a:sy n="72" d="100"/>
        </p:scale>
        <p:origin x="3240" y="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11.02.2026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11.02.2026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2598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Gmina Dygowo Trudnodostępne: Bardy: 29,30 Czernin 57A,70,70B,71,72,73,74,75,76,78,80</a:t>
            </a:r>
          </a:p>
          <a:p>
            <a:pPr algn="l"/>
            <a:r>
              <a:rPr lang="pl-PL" sz="1800" b="1" dirty="0"/>
              <a:t>Dębogard 16,29,30 Włościbórz 20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27B5169-07AA-58C9-FE58-E68D5019B58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81" y="2972445"/>
            <a:ext cx="2762636" cy="1619476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DB423FFE-BAD0-663C-F3DE-603FE08E793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166" y="2960468"/>
            <a:ext cx="2743583" cy="1619476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DC5ED81-71D0-63E4-EFC6-44D0596186C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81" y="4729627"/>
            <a:ext cx="2762636" cy="1648055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79C4490A-1897-9416-496B-33535BD3923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639" y="4740274"/>
            <a:ext cx="2743583" cy="1648055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F4002EC6-FCEA-6EE0-C207-AA3EF3CB9B1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81" y="6566689"/>
            <a:ext cx="2762636" cy="160995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BEBF4481-8213-3976-6320-CE3E87B45E1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165" y="6566689"/>
            <a:ext cx="2743583" cy="16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Gmina Dygowo Trudnodostępne: Bardy: 29,30 Czernin 57A,70,70B,71,72,73,74,75,76,78,80</a:t>
            </a:r>
          </a:p>
          <a:p>
            <a:pPr algn="l"/>
            <a:r>
              <a:rPr lang="pl-PL" sz="1800" b="1" dirty="0"/>
              <a:t>Dębogard 16,29,30 Włościbórz 20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F0C5A2DF-041F-E2C1-2BCD-E8C18BFBD29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72" y="2968186"/>
            <a:ext cx="2791215" cy="160995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15E69819-D151-CF46-9FD2-885546101A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120" y="2968186"/>
            <a:ext cx="2800741" cy="1609950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03DD57B4-F647-88C0-320A-C061A11A2D9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93" y="4734937"/>
            <a:ext cx="2791215" cy="1648055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A9B46F29-6698-2C1F-8B46-59DAE5ADAB8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119" y="4734936"/>
            <a:ext cx="2800741" cy="1648055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DD98FAB-3C25-44DD-5CF0-951A64A014C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92" y="6661920"/>
            <a:ext cx="2791215" cy="1600423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D305D8C-4DC6-D467-078A-4C924A8A151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830" y="6655997"/>
            <a:ext cx="2800741" cy="159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48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1243</TotalTime>
  <Words>162</Words>
  <Application>Microsoft Office PowerPoint</Application>
  <PresentationFormat>Papier A4 (210x297 mm)</PresentationFormat>
  <Paragraphs>10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165</cp:revision>
  <cp:lastPrinted>2017-12-07T08:50:02Z</cp:lastPrinted>
  <dcterms:created xsi:type="dcterms:W3CDTF">2013-12-14T21:03:18Z</dcterms:created>
  <dcterms:modified xsi:type="dcterms:W3CDTF">2026-02-11T08:03:07Z</dcterms:modified>
</cp:coreProperties>
</file>