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9926638" cy="67976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76" d="100"/>
          <a:sy n="76" d="100"/>
        </p:scale>
        <p:origin x="3174" y="9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141"/>
        <p:guide pos="31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6AC19C1B-6668-4D68-99EF-2D93C8303D0B}" type="datetimeFigureOut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A9119EAE-C526-4872-B887-8642CAD56A6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2206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2701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E4E6258A-247C-4B5F-B1F1-63BA78E57AF2}" type="datetimeFigureOut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37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1971" y="3228760"/>
            <a:ext cx="7942701" cy="3059225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2701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7A944500-582A-446A-9B3D-C9BD46C7FE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4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687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5268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2A07-74CC-4049-8DC3-9B5193B61BD6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B9F7-CCCD-461E-9992-9429F469ADBB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CF0F-22BB-4A14-95A0-648B518A5E41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9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8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27BB-6120-450E-806C-C9A105E78C34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7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8" y="5884920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7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8A7A-D4B1-4EA7-9431-1EAA0886BF99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F6A6-4C9F-49CD-9E5E-BE2F07CA7218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8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1" y="4953002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2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E078-A4E9-4827-8674-97D9F9E41342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0685-27CE-43A4-9F98-77171148B7EB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55CD-0E43-4746-BF89-EEDF03A5EAB3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96F2-BA1F-432A-A4B2-229104A426AD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4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7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0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17B4-DFDC-4F18-B8A0-9AD8E3ECC477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3F6D153-04EE-4778-801A-6A2821893CB3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5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8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6.png"/><Relationship Id="rId5" Type="http://schemas.openxmlformats.org/officeDocument/2006/relationships/image" Target="../media/image4.pn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Bardy,  Dębogard, Kłopotowo, </a:t>
            </a:r>
            <a:r>
              <a:rPr lang="pl-PL" sz="1800" b="1" dirty="0" err="1"/>
              <a:t>Pustary</a:t>
            </a:r>
            <a:r>
              <a:rPr lang="pl-PL" sz="1800" b="1" dirty="0"/>
              <a:t>, Piotrowice, Świelubie, Włościbórz, Miechęcino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504730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340F0158-411C-19FA-F6A4-3F8AFD850EB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8460" y="2966394"/>
            <a:ext cx="2799027" cy="1631838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FF6465DC-665A-5382-8185-5851F60025F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43314" y="2966394"/>
            <a:ext cx="2770141" cy="1613081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72885BC6-C1EA-0008-5082-282F2943FC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0825" y="4740749"/>
            <a:ext cx="2770141" cy="1641012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AAD4B941-866A-25E3-424A-FB3322C6450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70673" y="4740749"/>
            <a:ext cx="2742782" cy="1641012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8740447D-ADDC-DC41-5C71-F234EF1976A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20825" y="6567039"/>
            <a:ext cx="2770141" cy="1672108"/>
          </a:xfrm>
          <a:prstGeom prst="rect">
            <a:avLst/>
          </a:prstGeom>
        </p:spPr>
      </p:pic>
      <p:pic>
        <p:nvPicPr>
          <p:cNvPr id="28" name="Obraz 27">
            <a:extLst>
              <a:ext uri="{FF2B5EF4-FFF2-40B4-BE49-F238E27FC236}">
                <a16:creationId xmlns:a16="http://schemas.microsoft.com/office/drawing/2014/main" id="{A4441431-08FB-F77C-AB6B-34861BF2F53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72969" y="6571987"/>
            <a:ext cx="2740486" cy="1667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0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Bardy,  Dębogard, Kłopotowo, </a:t>
            </a:r>
            <a:r>
              <a:rPr lang="pl-PL" sz="1800" b="1" dirty="0" err="1"/>
              <a:t>Pustary</a:t>
            </a:r>
            <a:r>
              <a:rPr lang="pl-PL" sz="1800" b="1" dirty="0"/>
              <a:t>, Piotrowice, Świelubie, Włościbórz, Miechęcino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504730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A4A444C-69B1-7881-17BA-D263101B61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7823" y="2966394"/>
            <a:ext cx="2778299" cy="1629415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BD96E626-21A5-5295-8B9D-432C1F8C226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00017" y="2966394"/>
            <a:ext cx="2814842" cy="1629415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97174B0C-3C86-06F5-DC18-86025D7141E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7823" y="4733515"/>
            <a:ext cx="2778299" cy="1650500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E0F08331-BE59-541B-674F-DE98A150CE5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15835" y="4733515"/>
            <a:ext cx="2799024" cy="16505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FFB09264-CD43-4C3E-1249-3466C2948C8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07822" y="6609732"/>
            <a:ext cx="2778299" cy="1629415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8C881E21-BDA9-9F92-768B-D34472F4715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15835" y="6609732"/>
            <a:ext cx="2799024" cy="1629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1325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1161</TotalTime>
  <Words>158</Words>
  <Application>Microsoft Office PowerPoint</Application>
  <PresentationFormat>Papier A4 (210x297 mm)</PresentationFormat>
  <Paragraphs>8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Calibri</vt:lpstr>
      <vt:lpstr>Candara</vt:lpstr>
      <vt:lpstr>Symbol</vt:lpstr>
      <vt:lpstr>Tahoma</vt:lpstr>
      <vt:lpstr>Kształt fali</vt:lpstr>
      <vt:lpstr>Miejski Zakład Zieleni, Dróg i Ochrony Środowiska w Kołobrzegu Sp. z o.o. ul. 6 Dywizji Piechoty 60, 78-100 Kołobrzeg  tel. (94) 35-33-235 </vt:lpstr>
      <vt:lpstr>Miejski Zakład Zieleni, Dróg i Ochrony Środowiska w Kołobrzegu Sp. z o.o. ul. 6 Dywizji Piechoty 60, 78-100 Kołobrzeg  tel. (94) 35-33-235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Miejski Zakład Zieleni, Dróg i Ochrony Środowiska w Kołobrzegu Sp. z o.o. ul. VI Dywizji Piechoty, 78-100 Kołobrzeg tel. (94) 35 332 52</dc:title>
  <dc:creator>Marcin Dłużniewski</dc:creator>
  <cp:lastModifiedBy>user</cp:lastModifiedBy>
  <cp:revision>136</cp:revision>
  <cp:lastPrinted>2017-12-07T08:50:02Z</cp:lastPrinted>
  <dcterms:created xsi:type="dcterms:W3CDTF">2013-12-14T21:03:18Z</dcterms:created>
  <dcterms:modified xsi:type="dcterms:W3CDTF">2025-12-03T12:25:33Z</dcterms:modified>
</cp:coreProperties>
</file>