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A10DB5-63D9-4605-A974-35AC563E3EEF}" v="1" dt="2025-11-23T13:26:28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90" d="100"/>
          <a:sy n="90" d="100"/>
        </p:scale>
        <p:origin x="2862" y="-22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67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Dygowo-Budynki Wielorodzinne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/>
              <a:t>2026</a:t>
            </a:r>
            <a:endParaRPr lang="pl-PL" sz="24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839DA15-8D11-EB4D-9F60-EF651614EB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1" y="2966395"/>
            <a:ext cx="2776535" cy="162941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CCB82C4B-220E-22B2-3E34-C8FE1B52EE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6499" y="2966396"/>
            <a:ext cx="2798361" cy="1629414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EA5859A6-D937-3AA6-140D-3476BE1333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4733515"/>
            <a:ext cx="2776535" cy="1648244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A05E82E7-F8AA-3623-D0AF-39386CBD60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5834" y="4733515"/>
            <a:ext cx="2798361" cy="1648244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4E756258-33F3-7419-288A-C60056973F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0040" y="6519462"/>
            <a:ext cx="2776535" cy="1648244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D07AF430-F3BC-5890-E40F-7233692EF63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5834" y="6515316"/>
            <a:ext cx="2798360" cy="164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Dygowo-Budynki Wielorodzinne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2531FEB-2846-2274-78EC-8EA0FB302F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0" y="2969289"/>
            <a:ext cx="2761240" cy="162311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DCB82049-0517-CFFE-E4C1-6C62D663C5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6127" y="2972445"/>
            <a:ext cx="2798732" cy="1619955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3EAB7412-0043-6827-0EC0-2875033125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39" y="4730106"/>
            <a:ext cx="2761239" cy="1651653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C7E93D13-5170-EDD4-6298-394CC472357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5827" y="4735122"/>
            <a:ext cx="2798732" cy="164663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A29A6E03-E912-AC21-8BC4-47884F4AAA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2876" y="6586107"/>
            <a:ext cx="2749552" cy="167321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CDBEAA1-4D77-39E7-E4D9-2EDF00B2281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27" y="6584395"/>
            <a:ext cx="2753109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031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1290</TotalTime>
  <Words>132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165</cp:revision>
  <cp:lastPrinted>2017-12-07T08:50:02Z</cp:lastPrinted>
  <dcterms:created xsi:type="dcterms:W3CDTF">2013-12-14T21:03:18Z</dcterms:created>
  <dcterms:modified xsi:type="dcterms:W3CDTF">2025-12-02T10:52:37Z</dcterms:modified>
</cp:coreProperties>
</file>