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2064" y="4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27.11.2025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27.11.2025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27.11.2025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Gmina Dygowo Trudnodostępne: Dygowo Słoneczna: 19 Kołobrzeska 9K, 11,13 Wesoła 16, Nektarowa 11,Lisia Góra 3, 4, 9 Miechęcino 19, 20, 20A </a:t>
            </a:r>
            <a:r>
              <a:rPr lang="pl-PL" sz="1800" b="1" dirty="0" err="1"/>
              <a:t>Połomino</a:t>
            </a:r>
            <a:r>
              <a:rPr lang="pl-PL" sz="1800" b="1" dirty="0"/>
              <a:t> 3 Stojkowo 33A,44A Stramniczka 2, 3, 3A, 18 </a:t>
            </a:r>
          </a:p>
          <a:p>
            <a:pPr algn="l"/>
            <a:r>
              <a:rPr lang="pl-PL" sz="1800" b="1" dirty="0"/>
              <a:t>Wrzosowo 63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B9DE1D32-A665-B323-2DB1-6CA06ECBE3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4"/>
            <a:ext cx="2786082" cy="1629415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1EBFDB00-6C2B-1E07-1D58-80E5B65D6C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3314" y="2966394"/>
            <a:ext cx="2762247" cy="1629415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DE81DC8-C824-6A03-C240-39CB2D0092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9248" y="4733515"/>
            <a:ext cx="2786082" cy="1648244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E008F8-D48B-A152-4977-1EB2F74B23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4" y="4733515"/>
            <a:ext cx="2762247" cy="1648244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24A8F26F-2C49-A0EB-A731-40AD8C042F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9247" y="6636500"/>
            <a:ext cx="2786083" cy="1622817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E2A60FF-2735-1D51-9961-A232EB7E8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6841" y="6633746"/>
            <a:ext cx="2768020" cy="162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Gmina Dygowo Trudnodostępne: Dygowo Słoneczna: 19 Kołobrzeska 9K, 11,13 Wesoła 16,Nektarowa 11 Lisia Góra 3, 4, 9 Miechęcino 19, 20, 20A </a:t>
            </a:r>
            <a:r>
              <a:rPr lang="pl-PL" sz="1800" b="1" dirty="0" err="1"/>
              <a:t>Połomino</a:t>
            </a:r>
            <a:r>
              <a:rPr lang="pl-PL" sz="1800" b="1" dirty="0"/>
              <a:t> 3 Stojkowo 33A,44A, Stramniczka 2, 3, 3A, 18 Wrzosowo 63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1B80E54D-BE1A-6D40-C7C2-12A8879F0E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4"/>
            <a:ext cx="2786081" cy="1629415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F945AD0C-3E95-8AC5-738E-6F8FE56D7E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2168" y="2966394"/>
            <a:ext cx="2771548" cy="1629416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772B2A4F-C359-9A03-3D58-93AE3DEC3B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4733515"/>
            <a:ext cx="2786081" cy="1734265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9A87142F-7EE9-2F5E-9D64-2D9E9EF01D6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2168" y="4733515"/>
            <a:ext cx="2771548" cy="1734265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DFEF4402-67AE-80BD-3EEE-90563DA9F3F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3418" y="6667512"/>
            <a:ext cx="2782704" cy="1591804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ED6D0D1C-7FB1-9E2B-A5DD-561ACDE3A67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2168" y="6667512"/>
            <a:ext cx="2771548" cy="159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1201</TotalTime>
  <Words>222</Words>
  <Application>Microsoft Office PowerPoint</Application>
  <PresentationFormat>Papier A4 (210x297 mm)</PresentationFormat>
  <Paragraphs>9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166</cp:revision>
  <cp:lastPrinted>2017-12-07T08:50:02Z</cp:lastPrinted>
  <dcterms:created xsi:type="dcterms:W3CDTF">2013-12-14T21:03:18Z</dcterms:created>
  <dcterms:modified xsi:type="dcterms:W3CDTF">2025-11-27T08:01:43Z</dcterms:modified>
</cp:coreProperties>
</file>