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6858000" cy="9906000" type="A4"/>
  <p:notesSz cx="9926638" cy="679767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>
      <p:cViewPr varScale="1">
        <p:scale>
          <a:sx n="73" d="100"/>
          <a:sy n="73" d="100"/>
        </p:scale>
        <p:origin x="3222" y="7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74" y="-84"/>
      </p:cViewPr>
      <p:guideLst>
        <p:guide orient="horz" pos="2141"/>
        <p:guide pos="312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6AC19C1B-6668-4D68-99EF-2D93C8303D0B}" type="datetimeFigureOut">
              <a:rPr lang="pl-PL" smtClean="0"/>
              <a:pPr/>
              <a:t>03.12.2025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A9119EAE-C526-4872-B887-8642CAD56A6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22066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1620" cy="340157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622701" y="0"/>
            <a:ext cx="4301620" cy="340157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E4E6258A-247C-4B5F-B1F1-63BA78E57AF2}" type="datetimeFigureOut">
              <a:rPr lang="pl-PL" smtClean="0"/>
              <a:pPr/>
              <a:t>03.12.2025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081463" y="509588"/>
            <a:ext cx="17637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91971" y="3228760"/>
            <a:ext cx="7942701" cy="3059225"/>
          </a:xfrm>
          <a:prstGeom prst="rect">
            <a:avLst/>
          </a:prstGeom>
        </p:spPr>
        <p:txBody>
          <a:bodyPr vert="horz" lIns="91413" tIns="45706" rIns="91413" bIns="45706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2" y="6456433"/>
            <a:ext cx="4301620" cy="34015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622701" y="6456433"/>
            <a:ext cx="4301620" cy="34015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7A944500-582A-446A-9B3D-C9BD46C7FEE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664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081463" y="509588"/>
            <a:ext cx="1763712" cy="25495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6874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081463" y="509588"/>
            <a:ext cx="1763712" cy="25495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6730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311400"/>
            <a:ext cx="5829300" cy="257126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36446"/>
            <a:ext cx="4800600" cy="2127956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A2A07-74CC-4049-8DC3-9B5193B61BD6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2B9F7-CCCD-461E-9992-9429F469ADBB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7CF0F-22BB-4A14-95A0-648B518A5E41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2091269"/>
            <a:ext cx="1543050" cy="648170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091268"/>
            <a:ext cx="4514850" cy="6481705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27BB-6120-450E-806C-C9A105E78C34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6841744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5579" y="6071855"/>
            <a:ext cx="2157322" cy="1031371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490" y="5886530"/>
            <a:ext cx="4158386" cy="122797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1547" y="5904256"/>
            <a:ext cx="4100985" cy="1118393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7118" y="5884920"/>
            <a:ext cx="2481000" cy="941126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49" y="5862357"/>
            <a:ext cx="6542532" cy="1920929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558477"/>
            <a:ext cx="5829300" cy="2201333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4" y="2076316"/>
            <a:ext cx="4813301" cy="135749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8A7A-D4B1-4EA7-9431-1EAA0886BF99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F6A6-4C9F-49CD-9E5E-BE2F07CA7218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491" y="3869944"/>
            <a:ext cx="2866644" cy="497941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869944"/>
            <a:ext cx="2866644" cy="497941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3868388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1" y="4953002"/>
            <a:ext cx="2865041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0" y="3868385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953002"/>
            <a:ext cx="2866644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E078-A4E9-4827-8674-97D9F9E41342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70685-27CE-43A4-9F98-77171148B7EB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0929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55CD-0E43-4746-BF89-EEDF03A5EAB3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B96F2-BA1F-432A-A4B2-229104A426AD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173134"/>
            <a:ext cx="2514600" cy="2751668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800" y="3302000"/>
            <a:ext cx="2514600" cy="1809496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973" y="2641600"/>
            <a:ext cx="2928057" cy="5503333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617" y="489187"/>
            <a:ext cx="2859484" cy="3509905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250" y="4023550"/>
            <a:ext cx="2863850" cy="349767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17B4-DFDC-4F18-B8A0-9AD8E3ECC477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981200"/>
            <a:ext cx="2674620" cy="422656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356616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425842"/>
            <a:ext cx="6542532" cy="1920929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88696"/>
            <a:ext cx="6172200" cy="18094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4" y="9028017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3F6D153-04EE-4778-801A-6A2821893CB3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29" y="9028017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6" y="9028015"/>
            <a:ext cx="87137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864563"/>
            <a:ext cx="5556250" cy="4984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8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6.png"/><Relationship Id="rId5" Type="http://schemas.openxmlformats.org/officeDocument/2006/relationships/image" Target="../media/image4.png"/><Relationship Id="rId10" Type="http://schemas.openxmlformats.org/officeDocument/2006/relationships/image" Target="../media/image15.png"/><Relationship Id="rId4" Type="http://schemas.openxmlformats.org/officeDocument/2006/relationships/image" Target="../media/image3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1930" y="416498"/>
            <a:ext cx="4797152" cy="1352599"/>
          </a:xfrm>
        </p:spPr>
        <p:txBody>
          <a:bodyPr>
            <a:noAutofit/>
          </a:bodyPr>
          <a:lstStyle/>
          <a:p>
            <a:pPr algn="l"/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Miejski Zakład Zieleni, Dróg i Ochrony Środowiska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Kołobrzegu Sp. z o.o.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ul. 6 Dywizji Piechoty 60, 78-100 Kołobrzeg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tel. (94) 35-33-235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pl-PL" sz="16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193928" y="1619846"/>
            <a:ext cx="6610930" cy="1352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800" dirty="0"/>
              <a:t>Harmonogram odbioru odpadów z miejscowości:</a:t>
            </a:r>
            <a:br>
              <a:rPr lang="pl-PL" sz="1800" dirty="0"/>
            </a:br>
            <a:r>
              <a:rPr lang="pl-PL" sz="1800" b="1" dirty="0"/>
              <a:t>  Jazy,  Jażdże,  Lisia Góra, Pyszka, Gąskowo, Stojkowo, Stramniczka, Dygowo ul. Kolejowa 28,30</a:t>
            </a:r>
            <a:br>
              <a:rPr lang="pl-PL" sz="1800" dirty="0"/>
            </a:br>
            <a:endParaRPr lang="pl-PL" sz="1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201" y="272481"/>
            <a:ext cx="1471647" cy="1440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e tekstowe 11"/>
          <p:cNvSpPr txBox="1"/>
          <p:nvPr/>
        </p:nvSpPr>
        <p:spPr>
          <a:xfrm>
            <a:off x="3615835" y="2504730"/>
            <a:ext cx="2799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/>
              <a:t>2026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04664" y="8265368"/>
            <a:ext cx="601019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/>
              <a:t>Odbiór odpadów przypadający na dni ustawowo wolne od pracy może odbywać się w dniach poprzedzających lub następujących.</a:t>
            </a:r>
            <a:endParaRPr lang="pl-PL" sz="1050" dirty="0"/>
          </a:p>
          <a:p>
            <a:endParaRPr lang="pl-PL" dirty="0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874" y="8668063"/>
            <a:ext cx="18383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8675483"/>
            <a:ext cx="847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9279914"/>
            <a:ext cx="9429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716" y="8678756"/>
            <a:ext cx="1638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108" y="9279914"/>
            <a:ext cx="20955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5D72C6C2-3101-EBC2-F84C-59917970B5D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0625" y="2966394"/>
            <a:ext cx="2771547" cy="1629416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C7169E76-D5E4-68EE-52EC-D3336E7F8A8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43312" y="2966395"/>
            <a:ext cx="2771546" cy="1629416"/>
          </a:xfrm>
          <a:prstGeom prst="rect">
            <a:avLst/>
          </a:prstGeom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585D580E-9712-459F-2153-5EB466D6730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10624" y="4733515"/>
            <a:ext cx="2771548" cy="1648243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76BA244E-5898-CD60-C0D8-4E6B6252034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34137" y="4733511"/>
            <a:ext cx="2795259" cy="1648243"/>
          </a:xfrm>
          <a:prstGeom prst="rect">
            <a:avLst/>
          </a:prstGeom>
        </p:spPr>
      </p:pic>
      <p:pic>
        <p:nvPicPr>
          <p:cNvPr id="22" name="Obraz 21">
            <a:extLst>
              <a:ext uri="{FF2B5EF4-FFF2-40B4-BE49-F238E27FC236}">
                <a16:creationId xmlns:a16="http://schemas.microsoft.com/office/drawing/2014/main" id="{C93BF766-2B96-2B9C-EBAE-10675DA6DE8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12559" y="6516551"/>
            <a:ext cx="2769613" cy="1648243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4E34BDEA-2A79-B08B-52C4-9437EBBCF86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628212" y="6516551"/>
            <a:ext cx="2795258" cy="1648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508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1930" y="416498"/>
            <a:ext cx="4797152" cy="1352599"/>
          </a:xfrm>
        </p:spPr>
        <p:txBody>
          <a:bodyPr>
            <a:noAutofit/>
          </a:bodyPr>
          <a:lstStyle/>
          <a:p>
            <a:pPr algn="l"/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Miejski Zakład Zieleni, Dróg i Ochrony Środowiska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Kołobrzegu Sp. z o.o.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ul. 6 Dywizji Piechoty 60, 78-100 Kołobrzeg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tel. (94</a:t>
            </a:r>
            <a:r>
              <a:rPr lang="pl-PL"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35-33-235</a:t>
            </a:r>
            <a:br>
              <a:rPr lang="pl-PL" sz="1600" dirty="0"/>
            </a:br>
            <a:endParaRPr lang="pl-PL" sz="16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193928" y="1619846"/>
            <a:ext cx="6610930" cy="1352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800" dirty="0"/>
              <a:t>Harmonogram odbioru odpadów z miejscowości:</a:t>
            </a:r>
            <a:br>
              <a:rPr lang="pl-PL" sz="1800" dirty="0"/>
            </a:br>
            <a:r>
              <a:rPr lang="pl-PL" sz="1800" b="1" dirty="0"/>
              <a:t>  Jazy,  Jażdże,  Lisia Góra, Pyszka, Gąskowo, Stojkowo, Stramniczka , Dygowo ul. Kolejowa 28,30</a:t>
            </a:r>
            <a:br>
              <a:rPr lang="pl-PL" sz="1800" dirty="0"/>
            </a:br>
            <a:endParaRPr lang="pl-PL" sz="1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201" y="272481"/>
            <a:ext cx="1471647" cy="1440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e tekstowe 11"/>
          <p:cNvSpPr txBox="1"/>
          <p:nvPr/>
        </p:nvSpPr>
        <p:spPr>
          <a:xfrm>
            <a:off x="3615835" y="2504730"/>
            <a:ext cx="2799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/>
              <a:t>2026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04664" y="8265368"/>
            <a:ext cx="601019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/>
              <a:t>Odbiór odpadów przypadający na dni ustawowo wolne od pracy może odbywać się w dniach poprzedzających lub następujących.</a:t>
            </a:r>
            <a:endParaRPr lang="pl-PL" sz="1050" dirty="0"/>
          </a:p>
          <a:p>
            <a:endParaRPr lang="pl-PL" dirty="0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874" y="8668063"/>
            <a:ext cx="18383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8675483"/>
            <a:ext cx="847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9279914"/>
            <a:ext cx="9429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716" y="8678756"/>
            <a:ext cx="1638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108" y="9279914"/>
            <a:ext cx="20955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1CDF4BC3-A4A9-F052-CE59-533EEDB3F6E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0613" y="2952736"/>
            <a:ext cx="2786667" cy="1643074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918063CD-0BB9-BA3B-6924-336CAAA74FC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15835" y="2952735"/>
            <a:ext cx="2799026" cy="1643073"/>
          </a:xfrm>
          <a:prstGeom prst="rect">
            <a:avLst/>
          </a:prstGeom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79EF58DA-D4A6-CF02-D4B4-C40C5EFE2B1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90613" y="4733517"/>
            <a:ext cx="2786666" cy="1643074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E9D89710-8861-3E63-F3E7-29F8F96D3A2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15835" y="4733515"/>
            <a:ext cx="2799026" cy="1643074"/>
          </a:xfrm>
          <a:prstGeom prst="rect">
            <a:avLst/>
          </a:prstGeom>
        </p:spPr>
      </p:pic>
      <p:pic>
        <p:nvPicPr>
          <p:cNvPr id="22" name="Obraz 21">
            <a:extLst>
              <a:ext uri="{FF2B5EF4-FFF2-40B4-BE49-F238E27FC236}">
                <a16:creationId xmlns:a16="http://schemas.microsoft.com/office/drawing/2014/main" id="{4FCB94CC-DEE8-088B-477B-4D7A4B663FF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90613" y="6514298"/>
            <a:ext cx="2786665" cy="1590521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620D0A6C-B9CE-174A-97D9-8EA6ECD6759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615835" y="6514297"/>
            <a:ext cx="2799026" cy="1590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9422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ształt fali">
  <a:themeElements>
    <a:clrScheme name="Kształt fal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Kształt fal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ształt fal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1298</TotalTime>
  <Words>170</Words>
  <Application>Microsoft Office PowerPoint</Application>
  <PresentationFormat>Papier A4 (210x297 mm)</PresentationFormat>
  <Paragraphs>8</Paragraphs>
  <Slides>2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7" baseType="lpstr">
      <vt:lpstr>Calibri</vt:lpstr>
      <vt:lpstr>Candara</vt:lpstr>
      <vt:lpstr>Symbol</vt:lpstr>
      <vt:lpstr>Tahoma</vt:lpstr>
      <vt:lpstr>Kształt fali</vt:lpstr>
      <vt:lpstr>Miejski Zakład Zieleni, Dróg i Ochrony Środowiska w Kołobrzegu Sp. z o.o. ul. 6 Dywizji Piechoty 60, 78-100 Kołobrzeg  tel. (94) 35-33-235 </vt:lpstr>
      <vt:lpstr>Miejski Zakład Zieleni, Dróg i Ochrony Środowiska w Kołobrzegu Sp. z o.o. ul. 6 Dywizji Piechoty 60, 78-100 Kołobrzeg  tel. (94) 35-33-235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Miejski Zakład Zieleni, Dróg i Ochrony Środowiska w Kołobrzegu Sp. z o.o. ul. VI Dywizji Piechoty, 78-100 Kołobrzeg tel. (94) 35 332 52</dc:title>
  <dc:creator>Marcin Dłużniewski</dc:creator>
  <cp:lastModifiedBy>user</cp:lastModifiedBy>
  <cp:revision>185</cp:revision>
  <cp:lastPrinted>2017-12-07T08:50:02Z</cp:lastPrinted>
  <dcterms:created xsi:type="dcterms:W3CDTF">2013-12-14T21:03:18Z</dcterms:created>
  <dcterms:modified xsi:type="dcterms:W3CDTF">2025-12-03T10:04:21Z</dcterms:modified>
</cp:coreProperties>
</file>