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4" autoAdjust="0"/>
    <p:restoredTop sz="94662" autoAdjust="0"/>
  </p:normalViewPr>
  <p:slideViewPr>
    <p:cSldViewPr>
      <p:cViewPr varScale="1">
        <p:scale>
          <a:sx n="77" d="100"/>
          <a:sy n="77" d="100"/>
        </p:scale>
        <p:origin x="3852" y="10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24.11.2025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24.11.2025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5757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24.11.2025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Czernin, Łykowo, Skoczów, Wrzosowo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A5BDB8D-C3C8-89C1-19CA-337982658E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5"/>
            <a:ext cx="2786081" cy="1630213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F8B8C0FE-FE70-1A6A-A944-B65091F5E9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14752" y="2966395"/>
            <a:ext cx="2786081" cy="1630213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AB76F904-93EE-2E77-A821-6E62508C864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2" y="4810248"/>
            <a:ext cx="2786081" cy="1642949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A257D678-7E1B-180E-5AEE-9C107297494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14750" y="4810248"/>
            <a:ext cx="2786081" cy="1642949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9D3C2F15-9700-329E-CA6E-31BAADC6204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0041" y="6590903"/>
            <a:ext cx="2786081" cy="1648245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1F2D02AC-F036-EDC6-5326-E9957B9446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14750" y="6590903"/>
            <a:ext cx="2786081" cy="16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1930" y="416498"/>
            <a:ext cx="4797152" cy="1352599"/>
          </a:xfrm>
        </p:spPr>
        <p:txBody>
          <a:bodyPr>
            <a:noAutofit/>
          </a:bodyPr>
          <a:lstStyle/>
          <a:p>
            <a:pPr algn="l"/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Miejski Zakład Zieleni, Dróg i Ochrony Środowiska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Kołobrzegu Sp. z o.o.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ul. 6 Dywizji Piechoty 60, 78-100 Kołobrzeg</a:t>
            </a: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tel. (94) 35-33-235</a:t>
            </a:r>
            <a:br>
              <a:rPr lang="pl-PL" sz="1600" dirty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/>
              <a:t>Harmonogram odbioru odpadów z miejscowości:</a:t>
            </a:r>
            <a:br>
              <a:rPr lang="pl-PL" sz="1800" dirty="0"/>
            </a:br>
            <a:r>
              <a:rPr lang="pl-PL" sz="1800" b="1" dirty="0"/>
              <a:t>Czernin, Łykowo, Skoczów, Wrzosowo</a:t>
            </a:r>
            <a:br>
              <a:rPr lang="pl-PL" sz="1800" dirty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01" y="272481"/>
            <a:ext cx="1471647" cy="1440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3615835" y="2504730"/>
            <a:ext cx="27990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/>
              <a:t>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Odbiór odpadów przypadający na dni ustawowo wolne od pracy może odbywać się w dniach poprzedzających lub następujących.</a:t>
            </a:r>
            <a:endParaRPr lang="pl-PL" sz="1050" dirty="0"/>
          </a:p>
          <a:p>
            <a:endParaRPr lang="pl-PL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8668063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8675483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942" y="927991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67875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279914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3673401-E1A1-78B0-7E29-748EC13761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36086"/>
            <a:ext cx="2781057" cy="164307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033F04C-AF98-2114-8BB3-28CC47354D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29668" y="2936085"/>
            <a:ext cx="2771165" cy="1643075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8343516C-E5AC-2070-4657-447C6159F8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2" y="4722955"/>
            <a:ext cx="2781057" cy="1730244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1989FE2B-6600-8D56-D2C7-BC4081BCCC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729667" y="4722955"/>
            <a:ext cx="2771165" cy="1730244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87FCBC2A-4A57-042E-A0BC-61BC32D279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4656" y="6596993"/>
            <a:ext cx="2786081" cy="1642155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E6642AC3-2F15-9BC7-470C-99E90A17FAF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29667" y="6596074"/>
            <a:ext cx="2771165" cy="164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488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1108</TotalTime>
  <Words>142</Words>
  <Application>Microsoft Office PowerPoint</Application>
  <PresentationFormat>Papier A4 (210x297 mm)</PresentationFormat>
  <Paragraphs>8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Calibri</vt:lpstr>
      <vt:lpstr>Candara</vt:lpstr>
      <vt:lpstr>Symbol</vt:lpstr>
      <vt:lpstr>Tahoma</vt:lpstr>
      <vt:lpstr>Kształt fali</vt:lpstr>
      <vt:lpstr>Miejski Zakład Zieleni, Dróg i Ochrony Środowiska w Kołobrzegu Sp. z o.o. ul. 6 Dywizji Piechoty 60, 78-100 Kołobrzeg  tel. (94) 35-33-235 </vt:lpstr>
      <vt:lpstr>Miejski Zakład Zieleni, Dróg i Ochrony Środowiska w Kołobrzegu Sp. z o.o. ul. 6 Dywizji Piechoty 60, 78-100 Kołobrzeg  tel. (94) 35-33-235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user</cp:lastModifiedBy>
  <cp:revision>145</cp:revision>
  <cp:lastPrinted>2019-01-03T11:14:35Z</cp:lastPrinted>
  <dcterms:created xsi:type="dcterms:W3CDTF">2013-12-14T21:03:18Z</dcterms:created>
  <dcterms:modified xsi:type="dcterms:W3CDTF">2025-11-24T12:24:00Z</dcterms:modified>
</cp:coreProperties>
</file>