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6858000" cy="9906000" type="A4"/>
  <p:notesSz cx="9926638" cy="67976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73" d="100"/>
          <a:sy n="73" d="100"/>
        </p:scale>
        <p:origin x="3222" y="7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141"/>
        <p:guide pos="31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6AC19C1B-6668-4D68-99EF-2D93C8303D0B}" type="datetimeFigureOut">
              <a:rPr lang="pl-PL" smtClean="0"/>
              <a:pPr/>
              <a:t>24.11.2025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A9119EAE-C526-4872-B887-8642CAD56A6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2206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2701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E4E6258A-247C-4B5F-B1F1-63BA78E57AF2}" type="datetimeFigureOut">
              <a:rPr lang="pl-PL" smtClean="0"/>
              <a:pPr/>
              <a:t>24.11.2025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37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1971" y="3228760"/>
            <a:ext cx="7942701" cy="3059225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2701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7A944500-582A-446A-9B3D-C9BD46C7FE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4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687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629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2A07-74CC-4049-8DC3-9B5193B61BD6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B9F7-CCCD-461E-9992-9429F469ADBB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CF0F-22BB-4A14-95A0-648B518A5E41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9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8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27BB-6120-450E-806C-C9A105E78C34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7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8" y="5884920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7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8A7A-D4B1-4EA7-9431-1EAA0886BF99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F6A6-4C9F-49CD-9E5E-BE2F07CA7218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8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1" y="4953002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2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E078-A4E9-4827-8674-97D9F9E41342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0685-27CE-43A4-9F98-77171148B7EB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55CD-0E43-4746-BF89-EEDF03A5EAB3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96F2-BA1F-432A-A4B2-229104A426AD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4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7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0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17B4-DFDC-4F18-B8A0-9AD8E3ECC477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3F6D153-04EE-4778-801A-6A2821893CB3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5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8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6.png"/><Relationship Id="rId5" Type="http://schemas.openxmlformats.org/officeDocument/2006/relationships/image" Target="../media/image4.pn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Dygowo- bez ul. Diamentowej, Barcińskiej, Krótkiej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504730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7FB46DD1-FECE-B765-DD31-54D6F89B817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0" y="2966396"/>
            <a:ext cx="2786083" cy="1629414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46AE300A-7C8B-4A44-AB10-6CA8307BF3F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43312" y="2966395"/>
            <a:ext cx="2771548" cy="1629415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AE02428F-A31A-A10B-6B42-421C1E2FB47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40" y="4733515"/>
            <a:ext cx="2786083" cy="1648245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FB8E6BDB-9118-2483-DC96-1AA07538930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40757" y="4733515"/>
            <a:ext cx="2771548" cy="1648245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3B6879E4-540E-448F-37B1-54F4992874E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00039" y="6667512"/>
            <a:ext cx="2786083" cy="1591806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925BA893-6F1D-3094-BC12-0F7CAC9EEBC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40757" y="6667512"/>
            <a:ext cx="2771548" cy="159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0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Dygowo- bez ul. Diamentowej, Barcińskiej, Krótkiej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504730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FCC0E70C-2445-AD93-C738-B5A8F3D6138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1" y="2974043"/>
            <a:ext cx="2786082" cy="1622843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F45DF729-ADD0-CE70-6E66-910D695A1C8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7591" y="2974043"/>
            <a:ext cx="2786082" cy="1622843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CBE2E332-2E6A-FAD0-CE32-A5A8C6FA9A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40" y="4734592"/>
            <a:ext cx="2786083" cy="1647167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7CD05FA1-E9AC-56E2-7A6B-3A8E3E760E0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27590" y="4734591"/>
            <a:ext cx="2786081" cy="1647167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5E11B3D7-2D26-7993-734C-209587DA522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00039" y="6668439"/>
            <a:ext cx="2786081" cy="1524921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7A1373DD-8DB0-7FA2-F092-EA33B72147B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27589" y="6668439"/>
            <a:ext cx="2786081" cy="1524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1417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1190</TotalTime>
  <Words>146</Words>
  <Application>Microsoft Office PowerPoint</Application>
  <PresentationFormat>Papier A4 (210x297 mm)</PresentationFormat>
  <Paragraphs>8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Calibri</vt:lpstr>
      <vt:lpstr>Candara</vt:lpstr>
      <vt:lpstr>Symbol</vt:lpstr>
      <vt:lpstr>Tahoma</vt:lpstr>
      <vt:lpstr>Kształt fali</vt:lpstr>
      <vt:lpstr>Miejski Zakład Zieleni, Dróg i Ochrony Środowiska w Kołobrzegu Sp. z o.o. ul. 6 Dywizji Piechoty 60, 78-100 Kołobrzeg  tel. (94) 35-33-235 </vt:lpstr>
      <vt:lpstr>Miejski Zakład Zieleni, Dróg i Ochrony Środowiska w Kołobrzegu Sp. z o.o. ul. 6 Dywizji Piechoty 60, 78-100 Kołobrzeg  tel. (94) 35-33-235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Miejski Zakład Zieleni, Dróg i Ochrony Środowiska w Kołobrzegu Sp. z o.o. ul. VI Dywizji Piechoty, 78-100 Kołobrzeg tel. (94) 35 332 52</dc:title>
  <dc:creator>Marcin Dłużniewski</dc:creator>
  <cp:lastModifiedBy>user</cp:lastModifiedBy>
  <cp:revision>159</cp:revision>
  <cp:lastPrinted>2017-12-07T08:50:02Z</cp:lastPrinted>
  <dcterms:created xsi:type="dcterms:W3CDTF">2013-12-14T21:03:18Z</dcterms:created>
  <dcterms:modified xsi:type="dcterms:W3CDTF">2025-11-24T12:26:40Z</dcterms:modified>
</cp:coreProperties>
</file>