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73" d="100"/>
          <a:sy n="73" d="100"/>
        </p:scale>
        <p:origin x="3222" y="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02.12.2025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02.12.2025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3738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02.12.2025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 Wrzosowo-Budynki Wielorodzinne 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63008" y="2421385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23901" y="8277815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BDEE190-105C-04E5-2AD7-EDEA4BB046B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0" y="2881299"/>
            <a:ext cx="2771547" cy="1638298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AAE64C1D-D906-3467-75AE-3B02C51D4BB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37181" y="2876079"/>
            <a:ext cx="2786082" cy="1643076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59FE0F88-EF9A-F343-BD1C-A0FAF6C0A2B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3727" y="4738686"/>
            <a:ext cx="2767860" cy="1638298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74D07E8F-FEC9-7BA8-B925-C7313109851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3173" y="4738455"/>
            <a:ext cx="2781688" cy="1638529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BDFAE4A5-0731-D0C6-4905-27DB83F4E29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86" y="6603031"/>
            <a:ext cx="2753109" cy="1638529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D05B12BE-1CA1-D277-ECDD-0381E799B4B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936" y="6603030"/>
            <a:ext cx="2772162" cy="163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 Wrzosowo-Budynki Wielorodzinne 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404134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FE66DD13-875E-F48D-AE85-8E4258DC28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3400" y="6596075"/>
            <a:ext cx="2748413" cy="1638298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B6D09CA5-25B2-FC6D-C0EA-4B8BB33CE03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15835" y="6596076"/>
            <a:ext cx="2799024" cy="1638298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02F9D81F-8DEE-23FC-A8F0-2C2B1F95451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77" y="2880808"/>
            <a:ext cx="2762636" cy="1638529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AD805B16-4159-9779-DD23-68C67514E4E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308" y="2880807"/>
            <a:ext cx="2800741" cy="1638529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E0E96A88-8FAA-09AF-3B15-0D06987D1BF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00" y="4742962"/>
            <a:ext cx="2753109" cy="1648055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869532C5-B7C9-AEE2-2DDD-37CA5E2A0AE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307" y="4738441"/>
            <a:ext cx="2800741" cy="163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1546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1229</TotalTime>
  <Words>134</Words>
  <Application>Microsoft Office PowerPoint</Application>
  <PresentationFormat>Papier A4 (210x297 mm)</PresentationFormat>
  <Paragraphs>8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Calibri</vt:lpstr>
      <vt:lpstr>Candara</vt:lpstr>
      <vt:lpstr>Symbol</vt:lpstr>
      <vt:lpstr>Tahoma</vt:lpstr>
      <vt:lpstr>Kształt fali</vt:lpstr>
      <vt:lpstr>Miejski Zakład Zieleni, Dróg i Ochrony Środowiska w Kołobrzegu Sp. z o.o. ul. 6 Dywizji Piechoty 60, 78-100 Kołobrzeg  tel. (94) 35-33-235 </vt:lpstr>
      <vt:lpstr>Miejski Zakład Zieleni, Dróg i Ochrony Środowiska w Kołobrzegu Sp. z o.o. ul. 6 Dywizji Piechoty 60, 78-100 Kołobrzeg  tel. (94) 35-33-235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user</cp:lastModifiedBy>
  <cp:revision>142</cp:revision>
  <cp:lastPrinted>2017-12-07T08:50:02Z</cp:lastPrinted>
  <dcterms:created xsi:type="dcterms:W3CDTF">2013-12-14T21:03:18Z</dcterms:created>
  <dcterms:modified xsi:type="dcterms:W3CDTF">2025-12-02T11:49:34Z</dcterms:modified>
</cp:coreProperties>
</file>