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6858000" cy="9906000" type="A4"/>
  <p:notesSz cx="9932988" cy="68008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BE821-1D61-40D4-A26C-3A7D42499936}" v="1" dt="2025-11-23T11:36:56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6395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6395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6298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4638" y="509588"/>
            <a:ext cx="176371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9" tIns="45729" rIns="91459" bIns="4572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606" y="3230269"/>
            <a:ext cx="7947782" cy="3060654"/>
          </a:xfrm>
          <a:prstGeom prst="rect">
            <a:avLst/>
          </a:prstGeom>
        </p:spPr>
        <p:txBody>
          <a:bodyPr vert="horz" lIns="91459" tIns="45729" rIns="91459" bIns="45729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6298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5695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 ul. Diamentowa, Barcińska, Krótka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25EE513D-BCC1-A162-581E-612FB61EB3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30281" y="2977609"/>
            <a:ext cx="2786113" cy="160436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3CA85686-C774-9107-8E8A-18DD97896D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536" y="4719681"/>
            <a:ext cx="2771402" cy="1653502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EBEF5104-CC88-E2B4-0D7B-62A98FBD87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7258" y="6556830"/>
            <a:ext cx="2771402" cy="1559473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C0E794ED-9BBC-1DE6-8CB6-413AA6CCFA5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30281" y="6555241"/>
            <a:ext cx="2771402" cy="1554747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78961DEE-EEFE-E71A-65A2-72E388E9A7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6535" y="2977610"/>
            <a:ext cx="2771401" cy="1604366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5AF09D2F-BD3F-E08F-1F53-B7BFA401A5B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281" y="4719681"/>
            <a:ext cx="2784580" cy="165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 ul. Diamentowa, Barcińska, Krótka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2C8079AF-9EBD-83A9-DCA9-38132CD65D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876" y="2978495"/>
            <a:ext cx="2749552" cy="1618596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60999882-6454-34C7-9642-A2AAC4CC6A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61299" y="2978495"/>
            <a:ext cx="2749552" cy="1618597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A2667F77-1CE5-570A-ADAC-E33B6A48F29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2876" y="4760828"/>
            <a:ext cx="2749552" cy="161859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50B25712-909F-10F4-200B-1F13973379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61299" y="4760829"/>
            <a:ext cx="2749552" cy="1618596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A00CF860-58B9-5356-10E6-BE6A6316EE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2876" y="6586107"/>
            <a:ext cx="2749552" cy="167321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79349229-5AE5-D385-5395-5099C6EA491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299" y="6584395"/>
            <a:ext cx="2753109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68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1323</TotalTime>
  <Words>144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170</cp:revision>
  <cp:lastPrinted>2024-12-04T11:47:13Z</cp:lastPrinted>
  <dcterms:created xsi:type="dcterms:W3CDTF">2013-12-14T21:03:18Z</dcterms:created>
  <dcterms:modified xsi:type="dcterms:W3CDTF">2025-12-02T10:31:01Z</dcterms:modified>
</cp:coreProperties>
</file>