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26638" cy="679767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62" autoAdjust="0"/>
  </p:normalViewPr>
  <p:slideViewPr>
    <p:cSldViewPr>
      <p:cViewPr varScale="1">
        <p:scale>
          <a:sx n="49" d="100"/>
          <a:sy n="49" d="100"/>
        </p:scale>
        <p:origin x="2334" y="54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74" y="-84"/>
      </p:cViewPr>
      <p:guideLst>
        <p:guide orient="horz" pos="2141"/>
        <p:guide pos="312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6AC19C1B-6668-4D68-99EF-2D93C8303D0B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9119EAE-C526-4872-B887-8642CAD56A65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2206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01" y="0"/>
            <a:ext cx="4301620" cy="340157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4E6258A-247C-4B5F-B1F1-63BA78E57AF2}" type="datetimeFigureOut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081463" y="509588"/>
            <a:ext cx="17637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1971" y="3228760"/>
            <a:ext cx="7942701" cy="3059225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01" y="6456433"/>
            <a:ext cx="4301620" cy="340156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7A944500-582A-446A-9B3D-C9BD46C7FEE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664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6874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4081463" y="509588"/>
            <a:ext cx="1763712" cy="2549525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1011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311400"/>
            <a:ext cx="5829300" cy="2571267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36446"/>
            <a:ext cx="4800600" cy="212795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A2A07-74CC-4049-8DC3-9B5193B61BD6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B9F7-CCCD-461E-9992-9429F469ADB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7CF0F-22BB-4A14-95A0-648B518A5E41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2091269"/>
            <a:ext cx="1543050" cy="648170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091268"/>
            <a:ext cx="4514850" cy="6481705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627BB-6120-450E-806C-C9A105E78C34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6841744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4535579" y="6071855"/>
            <a:ext cx="2157322" cy="1031371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1964490" y="5886530"/>
            <a:ext cx="4158386" cy="1227977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121547" y="5904256"/>
            <a:ext cx="4100985" cy="1118393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207118" y="5884920"/>
            <a:ext cx="2481000" cy="941126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58749" y="5862357"/>
            <a:ext cx="6542532" cy="1920929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24" y="3558477"/>
            <a:ext cx="5829300" cy="2201333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524" y="2076316"/>
            <a:ext cx="4813301" cy="135749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F8A7A-D4B1-4EA7-9431-1EAA0886BF99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6F6A6-4C9F-49CD-9E5E-BE2F07CA7218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07491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869944"/>
            <a:ext cx="2866644" cy="497941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3868388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001" y="4953002"/>
            <a:ext cx="2865041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6150" y="3868385"/>
            <a:ext cx="2866644" cy="924101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953002"/>
            <a:ext cx="2866644" cy="389590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5E078-A4E9-4827-8674-97D9F9E41342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570685-27CE-43A4-9F98-77171148B7EB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0929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55CD-0E43-4746-BF89-EEDF03A5EA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2060448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B96F2-BA1F-432A-A4B2-229104A426AD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173134"/>
            <a:ext cx="2514600" cy="2751668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58749" y="1031609"/>
            <a:ext cx="6542532" cy="1923393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685800" y="3302000"/>
            <a:ext cx="2514600" cy="1809496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8973" y="2641600"/>
            <a:ext cx="2928057" cy="5503333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71450" y="330200"/>
            <a:ext cx="6521958" cy="871728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58749" y="7733502"/>
            <a:ext cx="6542532" cy="1923393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5617" y="489187"/>
            <a:ext cx="2859484" cy="3509905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1250" y="4023550"/>
            <a:ext cx="2863850" cy="34976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17B4-DFDC-4F18-B8A0-9AD8E3ECC477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981200"/>
            <a:ext cx="2674620" cy="422656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71450" y="330200"/>
            <a:ext cx="6521958" cy="356616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58749" y="2425842"/>
            <a:ext cx="6542532" cy="1920929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488696"/>
            <a:ext cx="6172200" cy="1809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754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3F6D153-04EE-4778-801A-6A2821893CB3}" type="datetime1">
              <a:rPr lang="pl-PL" smtClean="0"/>
              <a:pPr/>
              <a:t>03.12.2025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229" y="9028017"/>
            <a:ext cx="284001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93316" y="9028015"/>
            <a:ext cx="87137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83D5EF1-7B3A-4597-932C-8B6FBC400E3E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4051" y="3864563"/>
            <a:ext cx="5556250" cy="4984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8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6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0" y="272482"/>
            <a:ext cx="4459042" cy="1496616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800" dirty="0" smtClean="0"/>
              <a:t/>
            </a:r>
            <a:br>
              <a:rPr lang="pl-PL" sz="1800" dirty="0" smtClean="0"/>
            </a:br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056" y="272481"/>
            <a:ext cx="1370792" cy="134131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500040" y="2446758"/>
            <a:ext cx="59148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CZWARTEK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40" y="9070340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539" y="8888306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539" y="9379123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839" y="888830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6687" y="9379123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500040" y="1613795"/>
            <a:ext cx="568856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Geodetów, Krótka, Słoneczna, Koszalińska 2-10, Bogusława XIV, Zielona, Łąkowa, Pogodna, Górna, Wakacyjna, Wiejska</a:t>
            </a:r>
            <a:r>
              <a:rPr lang="pl-PL" sz="1400" dirty="0" smtClean="0"/>
              <a:t>, Wspólna</a:t>
            </a:r>
            <a:r>
              <a:rPr lang="pl-PL" sz="1400" dirty="0"/>
              <a:t>, Wypoczynkowa Księcia Jerzego II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3356" y="2972445"/>
            <a:ext cx="2782767" cy="16233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2" y="4733515"/>
            <a:ext cx="2809935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1" y="6621451"/>
            <a:ext cx="2809935" cy="16378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4" y="2978495"/>
            <a:ext cx="2762247" cy="161731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43315" y="4733514"/>
            <a:ext cx="2762246" cy="16482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72674" y="6621450"/>
            <a:ext cx="2732887" cy="16378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95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00042" y="377214"/>
            <a:ext cx="4459040" cy="1391883"/>
          </a:xfrm>
        </p:spPr>
        <p:txBody>
          <a:bodyPr>
            <a:noAutofit/>
          </a:bodyPr>
          <a:lstStyle/>
          <a:p>
            <a:pPr algn="l"/>
            <a:r>
              <a:rPr lang="pl-PL" sz="2000" dirty="0"/>
              <a:t>Harmonogram odbioru odpadów w </a:t>
            </a:r>
            <a:r>
              <a:rPr lang="pl-PL" sz="2000" dirty="0" smtClean="0"/>
              <a:t> Gminie </a:t>
            </a:r>
            <a:r>
              <a:rPr lang="pl-PL" sz="2000" dirty="0"/>
              <a:t>Ustronie Morskie 2026</a:t>
            </a:r>
            <a:r>
              <a:rPr lang="pl-PL" sz="1600" dirty="0" smtClean="0"/>
              <a:t/>
            </a:r>
            <a:br>
              <a:rPr lang="pl-PL" sz="1600" dirty="0" smtClean="0"/>
            </a:br>
            <a:endParaRPr lang="pl-PL" sz="1600" dirty="0"/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193928" y="1619846"/>
            <a:ext cx="6610930" cy="1352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1800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056" y="272481"/>
            <a:ext cx="1370792" cy="1341314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pole tekstowe 11"/>
          <p:cNvSpPr txBox="1"/>
          <p:nvPr/>
        </p:nvSpPr>
        <p:spPr>
          <a:xfrm>
            <a:off x="470874" y="2448920"/>
            <a:ext cx="5943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400" b="1" dirty="0" smtClean="0"/>
              <a:t>CZWARTEK                                                       2026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404664" y="8265368"/>
            <a:ext cx="60101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b="1" dirty="0">
                <a:solidFill>
                  <a:srgbClr val="FF0000"/>
                </a:solidFill>
              </a:rPr>
              <a:t>UWAGA !!! POJEMNIKI, WORKI NALEŻY WYSTAWIĆ W DNIU ODBIORU PRZED POSESJĘ DO GODZ. 6</a:t>
            </a:r>
          </a:p>
        </p:txBody>
      </p:sp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74" y="9088631"/>
            <a:ext cx="18383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142" y="8888306"/>
            <a:ext cx="847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142" y="9412480"/>
            <a:ext cx="942975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8888306"/>
            <a:ext cx="16383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3108" y="9412480"/>
            <a:ext cx="20955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rostokąt 5"/>
          <p:cNvSpPr/>
          <p:nvPr/>
        </p:nvSpPr>
        <p:spPr>
          <a:xfrm>
            <a:off x="470874" y="1613795"/>
            <a:ext cx="57177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/>
              <a:t>Harmonogram odbioru odpadów z miejscowości: Ustronie Morskie: Geodetów, Krótka, Słoneczna, Koszalińska 2-10, Bogusława XIV, Zielona, Łąkowa, Pogodna, Górna, Wakacyjna, Wiejska</a:t>
            </a:r>
            <a:r>
              <a:rPr lang="pl-PL" sz="1400" dirty="0" smtClean="0"/>
              <a:t>, Wspólna</a:t>
            </a:r>
            <a:r>
              <a:rPr lang="pl-PL" sz="1400" dirty="0"/>
              <a:t>, Wypoczynkowa Księcia Jerzego II </a:t>
            </a:r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0042" y="2966393"/>
            <a:ext cx="2786081" cy="16294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00042" y="4733515"/>
            <a:ext cx="2786082" cy="17342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Obraz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0042" y="6667512"/>
            <a:ext cx="2786081" cy="1591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43313" y="2974606"/>
            <a:ext cx="2771548" cy="16212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Obraz 1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13569" y="4733516"/>
            <a:ext cx="2801291" cy="17342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13" y="6667513"/>
            <a:ext cx="2771548" cy="15918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22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ształt fali">
  <a:themeElements>
    <a:clrScheme name="Kształt fal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Kształt fal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ształt fal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1210</TotalTime>
  <Words>126</Words>
  <Application>Microsoft Office PowerPoint</Application>
  <PresentationFormat>Papier A4 (210x297 mm)</PresentationFormat>
  <Paragraphs>9</Paragraphs>
  <Slides>2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Calibri</vt:lpstr>
      <vt:lpstr>Candara</vt:lpstr>
      <vt:lpstr>Symbol</vt:lpstr>
      <vt:lpstr>Kształt fali</vt:lpstr>
      <vt:lpstr>Harmonogram odbioru odpadów w  Gminie Ustronie Morskie 2026 </vt:lpstr>
      <vt:lpstr>Harmonogram odbioru odpadów w  Gminie Ustronie Morskie 2026 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Miejski Zakład Zieleni, Dróg i Ochrony Środowiska w Kołobrzegu Sp. z o.o. ul. VI Dywizji Piechoty, 78-100 Kołobrzeg tel. (94) 35 332 52</dc:title>
  <dc:creator>Marcin Dłużniewski</dc:creator>
  <cp:lastModifiedBy>Adrian G</cp:lastModifiedBy>
  <cp:revision>172</cp:revision>
  <cp:lastPrinted>2017-12-07T08:50:02Z</cp:lastPrinted>
  <dcterms:created xsi:type="dcterms:W3CDTF">2013-12-14T21:03:18Z</dcterms:created>
  <dcterms:modified xsi:type="dcterms:W3CDTF">2025-12-03T09:27:32Z</dcterms:modified>
</cp:coreProperties>
</file>