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0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70874" y="1"/>
            <a:ext cx="4544644" cy="1616820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</a:t>
            </a:r>
            <a:r>
              <a:rPr lang="pl-PL" sz="2000" dirty="0" smtClean="0"/>
              <a:t> Gminie </a:t>
            </a:r>
            <a:r>
              <a:rPr lang="pl-PL" sz="2000" dirty="0"/>
              <a:t>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66" y="272481"/>
            <a:ext cx="1218182" cy="119198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470874" y="2447260"/>
            <a:ext cx="5943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PIĄTEK         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30" y="9088632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888306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133" y="937279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615" y="8893407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689" y="937279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470874" y="1380156"/>
            <a:ext cx="571773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Harmonogram odbioru odpadów z miejscowości: Ustronie Morskie: Koszalińska 11-13B, Wspólnoty mieszkaniowe, Leśna, Dębowa, Świerkowa, Sosnowa, Topolowa, Klonowa, Wolności, Kościuszki, Bałtycka, Brzozowa, Sztormowa, Kołobrzeska, Graniczna, Spokojna, Okrzei, Bolesława Chrobrego 44-77, Targowa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4"/>
            <a:ext cx="2786081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1" y="4733515"/>
            <a:ext cx="2809935" cy="1648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1" y="6621450"/>
            <a:ext cx="2809935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4" y="2972947"/>
            <a:ext cx="2762247" cy="16228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93317" y="4733515"/>
            <a:ext cx="2712244" cy="1648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93317" y="6621449"/>
            <a:ext cx="2721544" cy="16378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0" y="272481"/>
            <a:ext cx="4153095" cy="1302293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Gminie 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67" y="272481"/>
            <a:ext cx="1218181" cy="119198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500041" y="2517294"/>
            <a:ext cx="5914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PIĄTEK        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21" y="9082117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939436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433898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257" y="8908924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257" y="9405966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512020" y="1361647"/>
            <a:ext cx="5676587" cy="1183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Harmonogram odbioru odpadów z miejscowości: Ustronie Morskie: Koszalińska 11-13B, Wspólnoty mieszkaniowe, Leśna, Dębowa, Świerkowa, Sosnowa, Topolowa, Klonowa, Wolności, Kościuszki, Bałtycka, Brzozowa, Sztormowa, Kołobrzeska, Graniczna, Spokojna, Okrzei, Bolesława Chrobrego 44-77, Targowa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1" y="2966393"/>
            <a:ext cx="2786081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1" y="4733514"/>
            <a:ext cx="2786080" cy="16896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1" y="6667512"/>
            <a:ext cx="2786080" cy="15918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3" y="2978496"/>
            <a:ext cx="2771548" cy="16173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43313" y="4733515"/>
            <a:ext cx="2771548" cy="16896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Obraz 1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13" y="6667512"/>
            <a:ext cx="2771548" cy="15918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22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1209</TotalTime>
  <Words>152</Words>
  <Application>Microsoft Office PowerPoint</Application>
  <PresentationFormat>Papier A4 (210x297 mm)</PresentationFormat>
  <Paragraphs>10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Kształt fali</vt:lpstr>
      <vt:lpstr>Harmonogram odbioru odpadów w  Gminie Ustronie Morskie 2026 </vt:lpstr>
      <vt:lpstr>Harmonogram odbioru odpadów w Gminie Ustronie Morskie 2026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Adrian G</cp:lastModifiedBy>
  <cp:revision>169</cp:revision>
  <cp:lastPrinted>2017-12-07T08:50:02Z</cp:lastPrinted>
  <dcterms:created xsi:type="dcterms:W3CDTF">2013-12-14T21:03:18Z</dcterms:created>
  <dcterms:modified xsi:type="dcterms:W3CDTF">2025-12-03T09:27:07Z</dcterms:modified>
</cp:coreProperties>
</file>