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49" d="100"/>
          <a:sy n="49" d="100"/>
        </p:scale>
        <p:origin x="2334" y="5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101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6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7.png"/><Relationship Id="rId5" Type="http://schemas.openxmlformats.org/officeDocument/2006/relationships/image" Target="../media/image4.png"/><Relationship Id="rId10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42" y="416496"/>
            <a:ext cx="4459040" cy="1352601"/>
          </a:xfrm>
        </p:spPr>
        <p:txBody>
          <a:bodyPr>
            <a:noAutofit/>
          </a:bodyPr>
          <a:lstStyle/>
          <a:p>
            <a:pPr algn="l"/>
            <a:r>
              <a:rPr lang="pl-PL" sz="2000" dirty="0" smtClean="0"/>
              <a:t>Harmonogram odbioru odpadów w   Gminie Ustronie Morskie 2026</a:t>
            </a: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 smtClean="0"/>
              <a:t/>
            </a:r>
            <a:br>
              <a:rPr lang="pl-PL" sz="1800" dirty="0" smtClean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216" y="272481"/>
            <a:ext cx="1327632" cy="12990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500042" y="2512972"/>
            <a:ext cx="5914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/>
              <a:t>PONIEDZIAŁEK                                               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8908439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539" y="884339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539" y="9366885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8843393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343072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rostokąt 8"/>
          <p:cNvSpPr/>
          <p:nvPr/>
        </p:nvSpPr>
        <p:spPr>
          <a:xfrm>
            <a:off x="500042" y="1619847"/>
            <a:ext cx="59055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Harmonogram odbioru odpadów z miejscowości: Ustronie Morskie: Wspólnoty </a:t>
            </a:r>
            <a:r>
              <a:rPr lang="pl-PL" sz="1400" dirty="0" smtClean="0"/>
              <a:t>mieszkaniowe,  </a:t>
            </a:r>
            <a:r>
              <a:rPr lang="pl-PL" sz="1400" dirty="0"/>
              <a:t>Rolna 35A-27F, Widokowa, Poranna, Ku </a:t>
            </a:r>
            <a:r>
              <a:rPr lang="pl-PL" sz="1400" dirty="0" smtClean="0"/>
              <a:t>Słońcu,  </a:t>
            </a:r>
            <a:r>
              <a:rPr lang="pl-PL" sz="1400" dirty="0"/>
              <a:t>Sianożęty: Malechowska, Olszyńska, Akacjowa, Kołobrzeska, Wichrowe </a:t>
            </a:r>
            <a:r>
              <a:rPr lang="pl-PL" sz="1400" dirty="0" smtClean="0"/>
              <a:t>Wzgórze,  </a:t>
            </a:r>
            <a:r>
              <a:rPr lang="pl-PL" sz="1400" dirty="0"/>
              <a:t>Kukinka 1A-11, </a:t>
            </a:r>
            <a:r>
              <a:rPr lang="pl-PL" sz="1400" dirty="0" smtClean="0"/>
              <a:t>23,  </a:t>
            </a:r>
            <a:r>
              <a:rPr lang="pl-PL" sz="1400" dirty="0" err="1" smtClean="0"/>
              <a:t>Grąbnica</a:t>
            </a:r>
            <a:r>
              <a:rPr lang="pl-PL" sz="1400" dirty="0" smtClean="0"/>
              <a:t> </a:t>
            </a:r>
            <a:r>
              <a:rPr lang="pl-PL" sz="1400" dirty="0"/>
              <a:t>1, 1A, 1B, 1R,  Malechowo ,</a:t>
            </a:r>
            <a:r>
              <a:rPr lang="pl-PL" sz="1400" dirty="0" smtClean="0"/>
              <a:t> </a:t>
            </a:r>
            <a:r>
              <a:rPr lang="pl-PL" sz="1400" dirty="0" err="1"/>
              <a:t>Bagicz</a:t>
            </a:r>
            <a:r>
              <a:rPr lang="pl-PL" sz="1400" dirty="0"/>
              <a:t> 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3" y="2911393"/>
            <a:ext cx="2786081" cy="16844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43" y="4733515"/>
            <a:ext cx="2786081" cy="16482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6997" y="6621450"/>
            <a:ext cx="2769127" cy="16378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3314" y="2911391"/>
            <a:ext cx="2758602" cy="16844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43314" y="4733515"/>
            <a:ext cx="2758603" cy="1648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43312" y="6621450"/>
            <a:ext cx="2758604" cy="16378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42" y="416496"/>
            <a:ext cx="4459040" cy="1352601"/>
          </a:xfrm>
        </p:spPr>
        <p:txBody>
          <a:bodyPr>
            <a:noAutofit/>
          </a:bodyPr>
          <a:lstStyle/>
          <a:p>
            <a:pPr algn="l"/>
            <a:r>
              <a:rPr lang="pl-PL" sz="2000" dirty="0"/>
              <a:t>Harmonogram odbioru odpadów w </a:t>
            </a:r>
            <a:r>
              <a:rPr lang="pl-PL" sz="2000" dirty="0" smtClean="0"/>
              <a:t> Gminie </a:t>
            </a:r>
            <a:r>
              <a:rPr lang="pl-PL" sz="2000" dirty="0"/>
              <a:t>Ustronie Morskie 2026</a:t>
            </a:r>
            <a:r>
              <a:rPr lang="pl-PL" sz="2000" dirty="0" smtClean="0"/>
              <a:t/>
            </a:r>
            <a:br>
              <a:rPr lang="pl-PL" sz="2000" dirty="0" smtClean="0"/>
            </a:br>
            <a:endParaRPr lang="pl-PL" sz="20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 smtClean="0"/>
              <a:t/>
            </a:r>
            <a:br>
              <a:rPr lang="pl-PL" sz="1800" dirty="0" smtClean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216" y="272481"/>
            <a:ext cx="1327632" cy="129908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500042" y="2567901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/>
              <a:t>PONIEDZIAŁEK                                               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8915942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398" y="8940649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929" y="943632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8940649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429622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rostokąt 5"/>
          <p:cNvSpPr/>
          <p:nvPr/>
        </p:nvSpPr>
        <p:spPr>
          <a:xfrm>
            <a:off x="500042" y="1613794"/>
            <a:ext cx="59148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Harmonogram odbioru odpadów z miejscowości: Ustronie Morskie: Wspólnoty mieszkaniowe,  Rolna 35A-27F, Widokowa, Poranna, Ku Słońcu,  Sianożęty: Malechowska, Olszyńska, Akacjowa, Kołobrzeska, Wichrowe Wzgórze,  Kukinka 1A-11, </a:t>
            </a:r>
            <a:r>
              <a:rPr lang="pl-PL" sz="1400" dirty="0" smtClean="0"/>
              <a:t>23,  </a:t>
            </a:r>
            <a:r>
              <a:rPr lang="pl-PL" sz="1400" dirty="0" err="1" smtClean="0"/>
              <a:t>Grąbnica</a:t>
            </a:r>
            <a:r>
              <a:rPr lang="pl-PL" sz="1400" dirty="0" smtClean="0"/>
              <a:t> </a:t>
            </a:r>
            <a:r>
              <a:rPr lang="pl-PL" sz="1400" dirty="0"/>
              <a:t>1, 1A, 1B, 1R,  Malechowo ,</a:t>
            </a:r>
            <a:r>
              <a:rPr lang="pl-PL" sz="1400" dirty="0" smtClean="0"/>
              <a:t> </a:t>
            </a:r>
            <a:r>
              <a:rPr lang="pl-PL" sz="1400" dirty="0" err="1"/>
              <a:t>Bagicz</a:t>
            </a:r>
            <a:r>
              <a:rPr lang="pl-PL" sz="1400" dirty="0"/>
              <a:t>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2" y="2966392"/>
            <a:ext cx="2786081" cy="16294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42" y="4733515"/>
            <a:ext cx="2786081" cy="17342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2" y="6667511"/>
            <a:ext cx="2786081" cy="15918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3313" y="2966392"/>
            <a:ext cx="2758602" cy="16294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43313" y="4733516"/>
            <a:ext cx="2758602" cy="1734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43313" y="6667510"/>
            <a:ext cx="2758603" cy="15918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22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1282</TotalTime>
  <Words>156</Words>
  <Application>Microsoft Office PowerPoint</Application>
  <PresentationFormat>Papier A4 (210x297 mm)</PresentationFormat>
  <Paragraphs>10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Calibri</vt:lpstr>
      <vt:lpstr>Candara</vt:lpstr>
      <vt:lpstr>Symbol</vt:lpstr>
      <vt:lpstr>Kształt fali</vt:lpstr>
      <vt:lpstr>Harmonogram odbioru odpadów w   Gminie Ustronie Morskie 2026 </vt:lpstr>
      <vt:lpstr>Harmonogram odbioru odpadów w  Gminie Ustronie Morskie 2026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Adrian G</cp:lastModifiedBy>
  <cp:revision>183</cp:revision>
  <cp:lastPrinted>2017-12-07T08:50:02Z</cp:lastPrinted>
  <dcterms:created xsi:type="dcterms:W3CDTF">2013-12-14T21:03:18Z</dcterms:created>
  <dcterms:modified xsi:type="dcterms:W3CDTF">2025-12-03T09:29:07Z</dcterms:modified>
</cp:coreProperties>
</file>