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2" y="28577"/>
            <a:ext cx="4459040" cy="1484172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>   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224" y="272481"/>
            <a:ext cx="1255624" cy="122862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2" y="2542875"/>
            <a:ext cx="5914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WTOREK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175" y="8928177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720" y="8888306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616" y="9428012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8850192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6" y="9412512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4"/>
            <a:ext cx="2809934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2" y="4733515"/>
            <a:ext cx="2809934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6621450"/>
            <a:ext cx="2809934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15834" y="2966394"/>
            <a:ext cx="2789727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15834" y="4733515"/>
            <a:ext cx="2789727" cy="1648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15834" y="6621450"/>
            <a:ext cx="2799027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rostokąt 15"/>
          <p:cNvSpPr/>
          <p:nvPr/>
        </p:nvSpPr>
        <p:spPr>
          <a:xfrm>
            <a:off x="500042" y="1476626"/>
            <a:ext cx="59148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/>
              <a:t>Harmonogram odbioru odpadów z miejscowości: Ustronie Morskie: Kolejowa, Szantowa, Chrobrego 78, </a:t>
            </a:r>
            <a:r>
              <a:rPr lang="pl-PL" sz="1200" b="1" dirty="0" err="1"/>
              <a:t>Kosciuszki</a:t>
            </a:r>
            <a:r>
              <a:rPr lang="pl-PL" sz="1200" b="1" dirty="0"/>
              <a:t> 3A-J, Okrzei 2A-B, Polna, Radosna, Koszalińska 3-26,                                                                                                                            Sianożęty-Lotnicza, Ku Morzu, Północna, Zachodnia, Promenada, Sztormowa Środkowa, Różana, Jaśminowa, Handlowa Fiołkowa, Kwiatowa, Chabrowa, Konwaliowa, Liliowa, Wrzosowa, Wczasowa, Wschodnia   </a:t>
            </a:r>
            <a:r>
              <a:rPr lang="pl-PL" sz="1200" b="1" dirty="0" err="1"/>
              <a:t>Grąbnica</a:t>
            </a:r>
            <a:r>
              <a:rPr lang="pl-PL" sz="1200" b="1" dirty="0"/>
              <a:t> 2-14 ,</a:t>
            </a:r>
            <a:r>
              <a:rPr lang="pl-PL" sz="1200" b="1" dirty="0" smtClean="0"/>
              <a:t> </a:t>
            </a:r>
            <a:r>
              <a:rPr lang="pl-PL" sz="1200" b="1" dirty="0"/>
              <a:t>Gwizd </a:t>
            </a:r>
          </a:p>
        </p:txBody>
      </p:sp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1" y="379186"/>
            <a:ext cx="4491206" cy="1065640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Gminie 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66" y="272481"/>
            <a:ext cx="1218182" cy="119198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404664" y="2485755"/>
            <a:ext cx="601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WTOREK    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92" y="8958968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037" y="8851691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023" y="9401854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295" y="8829461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2825" y="9359018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1" y="2966393"/>
            <a:ext cx="2786082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rostokąt 8"/>
          <p:cNvSpPr/>
          <p:nvPr/>
        </p:nvSpPr>
        <p:spPr>
          <a:xfrm>
            <a:off x="500041" y="1420114"/>
            <a:ext cx="59148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/>
              <a:t>Harmonogram odbioru odpadów z miejscowości: Ustronie Morskie: Kolejowa, Szantowa, Chrobrego 78, </a:t>
            </a:r>
            <a:r>
              <a:rPr lang="pl-PL" sz="1200" b="1" dirty="0" err="1"/>
              <a:t>Kosciuszki</a:t>
            </a:r>
            <a:r>
              <a:rPr lang="pl-PL" sz="1200" b="1" dirty="0"/>
              <a:t> 3A-J, Okrzei 2A-B, Polna, Radosna, Koszalińska 3-26,                                                                                                                            Sianożęty-Lotnicza, Ku Morzu, Północna, Zachodnia, Promenada, Sztormowa Środkowa, Różana, Jaśminowa, Handlowa Fiołkowa, Kwiatowa, Chabrowa, Konwaliowa, Liliowa, Wrzosowa, Wczasowa, Wschodnia   </a:t>
            </a:r>
            <a:r>
              <a:rPr lang="pl-PL" sz="1200" b="1" dirty="0" err="1"/>
              <a:t>Grąbnica</a:t>
            </a:r>
            <a:r>
              <a:rPr lang="pl-PL" sz="1200" b="1" dirty="0"/>
              <a:t> 2-14 ,</a:t>
            </a:r>
            <a:r>
              <a:rPr lang="pl-PL" sz="1200" b="1" dirty="0" smtClean="0"/>
              <a:t> </a:t>
            </a:r>
            <a:r>
              <a:rPr lang="pl-PL" sz="1200" b="1" dirty="0"/>
              <a:t>Gwizd 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1" y="4733514"/>
            <a:ext cx="2786082" cy="1734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6667512"/>
            <a:ext cx="2786082" cy="15918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3" y="2978497"/>
            <a:ext cx="2758603" cy="16173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3" y="4733516"/>
            <a:ext cx="2758602" cy="1746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3" y="6677641"/>
            <a:ext cx="2758602" cy="15816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1260</TotalTime>
  <Words>186</Words>
  <Application>Microsoft Office PowerPoint</Application>
  <PresentationFormat>Papier A4 (210x297 mm)</PresentationFormat>
  <Paragraphs>9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  Gminie Ustronie Morskie 2026 </vt:lpstr>
      <vt:lpstr>Harmonogram odbioru odpadów w Gminie Ustronie Morskie 2026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Adrian G</cp:lastModifiedBy>
  <cp:revision>179</cp:revision>
  <cp:lastPrinted>2017-12-07T08:50:02Z</cp:lastPrinted>
  <dcterms:created xsi:type="dcterms:W3CDTF">2013-12-14T21:03:18Z</dcterms:created>
  <dcterms:modified xsi:type="dcterms:W3CDTF">2025-12-03T09:28:32Z</dcterms:modified>
</cp:coreProperties>
</file>