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32988" cy="68008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6395" y="0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9628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6395" y="6459628"/>
            <a:ext cx="4304295" cy="340043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4372" cy="340316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6298" y="0"/>
            <a:ext cx="4304372" cy="340316"/>
          </a:xfrm>
          <a:prstGeom prst="rect">
            <a:avLst/>
          </a:prstGeom>
        </p:spPr>
        <p:txBody>
          <a:bodyPr vert="horz" lIns="91459" tIns="45729" rIns="91459" bIns="45729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4638" y="509588"/>
            <a:ext cx="1763712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9" tIns="45729" rIns="91459" bIns="4572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606" y="3230269"/>
            <a:ext cx="7947782" cy="3060654"/>
          </a:xfrm>
          <a:prstGeom prst="rect">
            <a:avLst/>
          </a:prstGeom>
        </p:spPr>
        <p:txBody>
          <a:bodyPr vert="horz" lIns="91459" tIns="45729" rIns="91459" bIns="45729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9449"/>
            <a:ext cx="4304372" cy="340315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6298" y="6459449"/>
            <a:ext cx="4304372" cy="340315"/>
          </a:xfrm>
          <a:prstGeom prst="rect">
            <a:avLst/>
          </a:prstGeom>
        </p:spPr>
        <p:txBody>
          <a:bodyPr vert="horz" lIns="91459" tIns="45729" rIns="91459" bIns="45729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4638" y="509588"/>
            <a:ext cx="1763712" cy="2551112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4638" y="509588"/>
            <a:ext cx="1763712" cy="2551112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0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2" y="397394"/>
            <a:ext cx="4459040" cy="1371703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Gminie </a:t>
            </a:r>
            <a:r>
              <a:rPr lang="pl-PL" sz="2000" dirty="0"/>
              <a:t>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500042" y="2440708"/>
            <a:ext cx="5914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 smtClean="0"/>
              <a:t>ŚRODA               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42" y="9070958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323" y="8874557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815" y="934145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804" y="8898369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371620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500042" y="1712481"/>
            <a:ext cx="56885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/>
              <a:t>Harmonogram odbioru odpadów z miejscowości: Ustronie Morskie: Rolna 1-36, Morska, Nadmorska, Turystyczna, Jantarowa, Nadbrzeżna, Bolesława Chrobrego 1-42, Spacerowa, Bogusława XIV 1-4B, Wojska Polskiego                                                                                          Kukinka 14-19A ,</a:t>
            </a:r>
            <a:r>
              <a:rPr lang="pl-PL" sz="1200" dirty="0" smtClean="0"/>
              <a:t> </a:t>
            </a:r>
            <a:r>
              <a:rPr lang="pl-PL" sz="1200" dirty="0"/>
              <a:t>Kukinia ,</a:t>
            </a:r>
            <a:r>
              <a:rPr lang="pl-PL" sz="1200" dirty="0" smtClean="0"/>
              <a:t> </a:t>
            </a:r>
            <a:r>
              <a:rPr lang="pl-PL" sz="1200" dirty="0"/>
              <a:t>Rusowo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66394"/>
            <a:ext cx="2786082" cy="16117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2" y="4733516"/>
            <a:ext cx="2786082" cy="16482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2" y="6621450"/>
            <a:ext cx="2786082" cy="1637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4" y="2966394"/>
            <a:ext cx="2771548" cy="1611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15835" y="4733516"/>
            <a:ext cx="2799026" cy="16482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15836" y="6621450"/>
            <a:ext cx="2799026" cy="1637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1424" y="464583"/>
            <a:ext cx="4457657" cy="1304514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</a:t>
            </a:r>
            <a:r>
              <a:rPr lang="pl-PL" sz="2000" dirty="0" smtClean="0"/>
              <a:t>w  Gminie </a:t>
            </a:r>
            <a:r>
              <a:rPr lang="pl-PL" sz="2000" dirty="0"/>
              <a:t>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404664" y="2543478"/>
            <a:ext cx="601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 smtClean="0"/>
              <a:t>ŚRODA                 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25" y="9082687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021" y="8849325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021" y="9385935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8836832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40106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470874" y="1712481"/>
            <a:ext cx="5717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/>
              <a:t>Harmonogram odbioru odpadów z miejscowości: Ustronie Morskie: Rolna 1-36, Morska, Nadmorska, Turystyczna, Jantarowa, Nadbrzeżna, Bolesława Chrobrego 1-42, Spacerowa, Bogusława XIV 1-4B, Wojska Polskiego                                                                                          Kukinka 14-19A </a:t>
            </a:r>
            <a:r>
              <a:rPr lang="pl-PL" sz="1200" dirty="0" smtClean="0"/>
              <a:t>,  </a:t>
            </a:r>
            <a:r>
              <a:rPr lang="pl-PL" sz="1200" dirty="0"/>
              <a:t>Kukinia ,</a:t>
            </a:r>
            <a:r>
              <a:rPr lang="pl-PL" sz="1200" dirty="0" smtClean="0"/>
              <a:t> </a:t>
            </a:r>
            <a:r>
              <a:rPr lang="pl-PL" sz="1200" dirty="0"/>
              <a:t>Rusowo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0874" y="2966393"/>
            <a:ext cx="2815249" cy="16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1425" y="4733514"/>
            <a:ext cx="2784698" cy="17342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15835" y="2966392"/>
            <a:ext cx="2799026" cy="16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13291" y="4733514"/>
            <a:ext cx="2801570" cy="17342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Obraz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13291" y="6667512"/>
            <a:ext cx="2801570" cy="15918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1425" y="6674703"/>
            <a:ext cx="2784698" cy="1584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22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1214</TotalTime>
  <Words>128</Words>
  <Application>Microsoft Office PowerPoint</Application>
  <PresentationFormat>Papier A4 (210x297 mm)</PresentationFormat>
  <Paragraphs>10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Calibri</vt:lpstr>
      <vt:lpstr>Candara</vt:lpstr>
      <vt:lpstr>Symbol</vt:lpstr>
      <vt:lpstr>Kształt fali</vt:lpstr>
      <vt:lpstr>Harmonogram odbioru odpadów w  Gminie Ustronie Morskie 2026 </vt:lpstr>
      <vt:lpstr>Harmonogram odbioru odpadów w  Gminie Ustronie Morskie 2026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Adrian G</cp:lastModifiedBy>
  <cp:revision>173</cp:revision>
  <cp:lastPrinted>2025-12-03T07:28:43Z</cp:lastPrinted>
  <dcterms:created xsi:type="dcterms:W3CDTF">2013-12-14T21:03:18Z</dcterms:created>
  <dcterms:modified xsi:type="dcterms:W3CDTF">2025-12-03T09:27:55Z</dcterms:modified>
</cp:coreProperties>
</file>